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56" r:id="rId2"/>
    <p:sldId id="258" r:id="rId3"/>
    <p:sldId id="264" r:id="rId4"/>
    <p:sldId id="265" r:id="rId5"/>
    <p:sldId id="266" r:id="rId6"/>
    <p:sldId id="259" r:id="rId7"/>
    <p:sldId id="260" r:id="rId8"/>
    <p:sldId id="267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70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28D-0468-4987-BD4E-F235B354C5A0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6A8D2-3C32-400A-9C0B-904913AE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535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28D-0468-4987-BD4E-F235B354C5A0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6A8D2-3C32-400A-9C0B-904913AE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781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28D-0468-4987-BD4E-F235B354C5A0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6A8D2-3C32-400A-9C0B-904913AE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753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28D-0468-4987-BD4E-F235B354C5A0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6A8D2-3C32-400A-9C0B-904913AE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808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28D-0468-4987-BD4E-F235B354C5A0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6A8D2-3C32-400A-9C0B-904913AE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7574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28D-0468-4987-BD4E-F235B354C5A0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6A8D2-3C32-400A-9C0B-904913AE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633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28D-0468-4987-BD4E-F235B354C5A0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6A8D2-3C32-400A-9C0B-904913AE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24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28D-0468-4987-BD4E-F235B354C5A0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6A8D2-3C32-400A-9C0B-904913AE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958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28D-0468-4987-BD4E-F235B354C5A0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6A8D2-3C32-400A-9C0B-904913AE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114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28D-0468-4987-BD4E-F235B354C5A0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6A8D2-3C32-400A-9C0B-904913AE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059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28D-0468-4987-BD4E-F235B354C5A0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6A8D2-3C32-400A-9C0B-904913AE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276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28D-0468-4987-BD4E-F235B354C5A0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6A8D2-3C32-400A-9C0B-904913AE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250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28D-0468-4987-BD4E-F235B354C5A0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6A8D2-3C32-400A-9C0B-904913AE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68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4B8C428D-0468-4987-BD4E-F235B354C5A0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DD6A8D2-3C32-400A-9C0B-904913AE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883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4B8C428D-0468-4987-BD4E-F235B354C5A0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DD6A8D2-3C32-400A-9C0B-904913AE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2500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  <p:sldLayoutId id="2147483762" r:id="rId13"/>
    <p:sldLayoutId id="2147483763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669CF-EB11-3606-DBF7-45F866A134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1887793"/>
            <a:ext cx="7488425" cy="1541207"/>
          </a:xfrm>
        </p:spPr>
        <p:txBody>
          <a:bodyPr/>
          <a:lstStyle/>
          <a:p>
            <a:r>
              <a:rPr lang="en-US" dirty="0"/>
              <a:t>FCI_15_ZAR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2C581E-0C8C-0042-C3E5-5314849577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22491" y="5501147"/>
            <a:ext cx="6141405" cy="785656"/>
          </a:xfrm>
        </p:spPr>
        <p:txBody>
          <a:bodyPr>
            <a:noAutofit/>
          </a:bodyPr>
          <a:lstStyle/>
          <a:p>
            <a:r>
              <a:rPr lang="en-US" sz="3600" b="1" dirty="0" err="1"/>
              <a:t>E_Commerce</a:t>
            </a:r>
            <a:r>
              <a:rPr lang="en-US" sz="3600" b="1" dirty="0"/>
              <a:t> Project</a:t>
            </a:r>
          </a:p>
        </p:txBody>
      </p:sp>
    </p:spTree>
    <p:extLst>
      <p:ext uri="{BB962C8B-B14F-4D97-AF65-F5344CB8AC3E}">
        <p14:creationId xmlns:p14="http://schemas.microsoft.com/office/powerpoint/2010/main" val="38661630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5A07-C4FF-FCB8-6572-22D081FCE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</a:t>
            </a:r>
            <a:r>
              <a:rPr lang="en-US" dirty="0" err="1"/>
              <a:t>WishList</a:t>
            </a:r>
            <a:endParaRPr lang="en-US" dirty="0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A45B76E-B26D-ADE1-590F-24201A6C9E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9407" y="2473822"/>
            <a:ext cx="6999094" cy="3936990"/>
          </a:xfrm>
        </p:spPr>
      </p:pic>
    </p:spTree>
    <p:extLst>
      <p:ext uri="{BB962C8B-B14F-4D97-AF65-F5344CB8AC3E}">
        <p14:creationId xmlns:p14="http://schemas.microsoft.com/office/powerpoint/2010/main" val="2879824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5A07-C4FF-FCB8-6572-22D081FCE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Cart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5A82CF6-572C-223C-8E7C-AFA0FB026B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363" y="2645287"/>
            <a:ext cx="6465712" cy="3636963"/>
          </a:xfrm>
        </p:spPr>
      </p:pic>
    </p:spTree>
    <p:extLst>
      <p:ext uri="{BB962C8B-B14F-4D97-AF65-F5344CB8AC3E}">
        <p14:creationId xmlns:p14="http://schemas.microsoft.com/office/powerpoint/2010/main" val="2938804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5A07-C4FF-FCB8-6572-22D081FCE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Crazy_FCI_15_Team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C8B1DD0-EC68-E4D5-4877-0DB740D665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0364" y="2586081"/>
            <a:ext cx="7696023" cy="363651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Saleh </a:t>
            </a:r>
            <a:r>
              <a:rPr lang="en-US" sz="2800" dirty="0" err="1"/>
              <a:t>AbdelRahem</a:t>
            </a:r>
            <a:r>
              <a:rPr lang="en-US" sz="2800" dirty="0"/>
              <a:t> Saleh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Mohammed Selim Attalla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Mohamed </a:t>
            </a:r>
            <a:r>
              <a:rPr lang="en-US" sz="2800" dirty="0" err="1"/>
              <a:t>AbdelKader</a:t>
            </a:r>
            <a:r>
              <a:rPr lang="en-US" sz="2800" dirty="0"/>
              <a:t> Mohamed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Adel Fathy Ahmed </a:t>
            </a:r>
            <a:r>
              <a:rPr lang="en-US" sz="2800" dirty="0" err="1"/>
              <a:t>Abdelal</a:t>
            </a:r>
            <a:endParaRPr lang="en-US" sz="2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Abdelhamid Mahmoud </a:t>
            </a:r>
            <a:r>
              <a:rPr lang="en-US" sz="2800" dirty="0" err="1"/>
              <a:t>Abdelhafeez</a:t>
            </a:r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64833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5A07-C4FF-FCB8-6572-22D081FCE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9BA894F-03B1-EA55-F4E0-BA210DE902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736" y="2350421"/>
            <a:ext cx="6920436" cy="3892745"/>
          </a:xfrm>
        </p:spPr>
      </p:pic>
    </p:spTree>
    <p:extLst>
      <p:ext uri="{BB962C8B-B14F-4D97-AF65-F5344CB8AC3E}">
        <p14:creationId xmlns:p14="http://schemas.microsoft.com/office/powerpoint/2010/main" val="2608410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5A07-C4FF-FCB8-6572-22D081FCE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1F610E4-F310-F55F-4F59-68B678EF24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693" y="2419145"/>
            <a:ext cx="6465712" cy="36369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9630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5A07-C4FF-FCB8-6572-22D081FCE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48D249D-6CED-47E2-92AB-CF47A43CA1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686" y="2517468"/>
            <a:ext cx="6465712" cy="3636963"/>
          </a:xfrm>
        </p:spPr>
      </p:pic>
    </p:spTree>
    <p:extLst>
      <p:ext uri="{BB962C8B-B14F-4D97-AF65-F5344CB8AC3E}">
        <p14:creationId xmlns:p14="http://schemas.microsoft.com/office/powerpoint/2010/main" val="3296040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5A07-C4FF-FCB8-6572-22D081FCE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14FBAE-1E65-4261-F95C-135945A96D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736" y="2360253"/>
            <a:ext cx="7048255" cy="3964643"/>
          </a:xfrm>
        </p:spPr>
      </p:pic>
    </p:spTree>
    <p:extLst>
      <p:ext uri="{BB962C8B-B14F-4D97-AF65-F5344CB8AC3E}">
        <p14:creationId xmlns:p14="http://schemas.microsoft.com/office/powerpoint/2010/main" val="2733962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5A07-C4FF-FCB8-6572-22D081FCE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All Product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B60BEA-07F7-7285-789A-F75C8B07B4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071" y="2488073"/>
            <a:ext cx="6841778" cy="3848500"/>
          </a:xfrm>
        </p:spPr>
      </p:pic>
    </p:spTree>
    <p:extLst>
      <p:ext uri="{BB962C8B-B14F-4D97-AF65-F5344CB8AC3E}">
        <p14:creationId xmlns:p14="http://schemas.microsoft.com/office/powerpoint/2010/main" val="3590835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5A07-C4FF-FCB8-6572-22D081FCE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All Product By Category</a:t>
            </a:r>
          </a:p>
        </p:txBody>
      </p:sp>
      <p:pic>
        <p:nvPicPr>
          <p:cNvPr id="7" name="Content Placeholder 6" descr="Graphical user interface&#10;&#10;Description automatically generated">
            <a:extLst>
              <a:ext uri="{FF2B5EF4-FFF2-40B4-BE49-F238E27FC236}">
                <a16:creationId xmlns:a16="http://schemas.microsoft.com/office/drawing/2014/main" id="{C7CD3A21-9DCE-B273-04C4-D569B0B671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502" y="2517750"/>
            <a:ext cx="6920999" cy="3893062"/>
          </a:xfrm>
        </p:spPr>
      </p:pic>
    </p:spTree>
    <p:extLst>
      <p:ext uri="{BB962C8B-B14F-4D97-AF65-F5344CB8AC3E}">
        <p14:creationId xmlns:p14="http://schemas.microsoft.com/office/powerpoint/2010/main" val="4152853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5A07-C4FF-FCB8-6572-22D081FCE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a Product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2158AA-E84F-55A8-C339-41A88AC55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5652" y="2527582"/>
            <a:ext cx="6903520" cy="3883230"/>
          </a:xfrm>
        </p:spPr>
      </p:pic>
    </p:spTree>
    <p:extLst>
      <p:ext uri="{BB962C8B-B14F-4D97-AF65-F5344CB8AC3E}">
        <p14:creationId xmlns:p14="http://schemas.microsoft.com/office/powerpoint/2010/main" val="1601906917"/>
      </p:ext>
    </p:extLst>
  </p:cSld>
  <p:clrMapOvr>
    <a:masterClrMapping/>
  </p:clrMapOvr>
</p:sld>
</file>

<file path=ppt/theme/theme1.xml><?xml version="1.0" encoding="utf-8"?>
<a:theme xmlns:a="http://schemas.openxmlformats.org/drawingml/2006/main" name="Quotabl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209</TotalTime>
  <Words>51</Words>
  <Application>Microsoft Office PowerPoint</Application>
  <PresentationFormat>Widescreen</PresentationFormat>
  <Paragraphs>17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Corbel</vt:lpstr>
      <vt:lpstr>Wingdings</vt:lpstr>
      <vt:lpstr>Wingdings 2</vt:lpstr>
      <vt:lpstr>Quotable</vt:lpstr>
      <vt:lpstr>FCI_15_ZAR</vt:lpstr>
      <vt:lpstr>Crazy_FCI_15_Team</vt:lpstr>
      <vt:lpstr>Register</vt:lpstr>
      <vt:lpstr>Register</vt:lpstr>
      <vt:lpstr>LOGIN</vt:lpstr>
      <vt:lpstr>LOGIN</vt:lpstr>
      <vt:lpstr>View All Product</vt:lpstr>
      <vt:lpstr>View All Product By Category</vt:lpstr>
      <vt:lpstr>View a Product</vt:lpstr>
      <vt:lpstr>Show WishList</vt:lpstr>
      <vt:lpstr>Show Cart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FCI_15_ZAR</dc:title>
  <dc:creator>Salh 15237657</dc:creator>
  <cp:lastModifiedBy>Salh 15237657</cp:lastModifiedBy>
  <cp:revision>15</cp:revision>
  <dcterms:created xsi:type="dcterms:W3CDTF">2023-02-01T22:13:16Z</dcterms:created>
  <dcterms:modified xsi:type="dcterms:W3CDTF">2023-02-02T01:42:34Z</dcterms:modified>
</cp:coreProperties>
</file>

<file path=docProps/thumbnail.jpeg>
</file>